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67" r:id="rId5"/>
    <p:sldId id="268" r:id="rId6"/>
    <p:sldId id="269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2" autoAdjust="0"/>
    <p:restoredTop sz="94717" autoAdjust="0"/>
  </p:normalViewPr>
  <p:slideViewPr>
    <p:cSldViewPr>
      <p:cViewPr varScale="1">
        <p:scale>
          <a:sx n="82" d="100"/>
          <a:sy n="82" d="100"/>
        </p:scale>
        <p:origin x="-1474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485F3-909C-4623-9F4F-13672E06BCEA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34E99-5E43-4EB6-8E5E-DE6A376D1EE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34E99-5E43-4EB6-8E5E-DE6A376D1EE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2023-6-30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858180" cy="1714512"/>
          </a:xfrm>
        </p:spPr>
        <p:txBody>
          <a:bodyPr>
            <a:normAutofit/>
          </a:bodyPr>
          <a:lstStyle/>
          <a:p>
            <a:pPr algn="l"/>
            <a:r>
              <a:rPr lang="zh-CN" altLang="en-US" sz="1800" dirty="0" smtClean="0">
                <a:latin typeface="+mn-ea"/>
                <a:ea typeface="+mn-ea"/>
              </a:rPr>
              <a:t>                   </a:t>
            </a:r>
            <a:r>
              <a:rPr lang="zh-CN" altLang="en-US" sz="2400" b="1" dirty="0" smtClean="0">
                <a:latin typeface="+mn-ea"/>
                <a:ea typeface="+mn-ea"/>
              </a:rPr>
              <a:t>交易系统驱动安装流程</a:t>
            </a:r>
            <a:r>
              <a:rPr lang="en-US" altLang="zh-CN" sz="1800" dirty="0" smtClean="0">
                <a:latin typeface="+mn-ea"/>
                <a:ea typeface="+mn-ea"/>
              </a:rPr>
              <a:t/>
            </a:r>
            <a:br>
              <a:rPr lang="en-US" altLang="zh-CN" sz="1800" dirty="0" smtClean="0">
                <a:latin typeface="+mn-ea"/>
                <a:ea typeface="+mn-ea"/>
              </a:rPr>
            </a:br>
            <a:r>
              <a:rPr lang="en-US" altLang="zh-CN" sz="1800" dirty="0" smtClean="0">
                <a:latin typeface="+mn-ea"/>
                <a:ea typeface="+mn-ea"/>
              </a:rPr>
              <a:t/>
            </a:r>
            <a:br>
              <a:rPr lang="en-US" altLang="zh-CN" sz="1800" dirty="0" smtClean="0">
                <a:latin typeface="+mn-ea"/>
                <a:ea typeface="+mn-ea"/>
              </a:rPr>
            </a:b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推荐使用</a:t>
            </a:r>
            <a:r>
              <a:rPr lang="en-US" altLang="zh-CN" sz="1800" dirty="0" smtClean="0">
                <a:solidFill>
                  <a:srgbClr val="FF0000"/>
                </a:solidFill>
                <a:latin typeface="+mn-ea"/>
                <a:ea typeface="+mn-ea"/>
              </a:rPr>
              <a:t>360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  <a:ea typeface="+mn-ea"/>
              </a:rPr>
              <a:t>安全浏览器</a:t>
            </a:r>
            <a:r>
              <a:rPr lang="en-US" altLang="zh-CN" sz="18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en-US" altLang="zh-CN" sz="18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CN" altLang="en-US" sz="1800" dirty="0" smtClean="0">
                <a:latin typeface="+mn-ea"/>
                <a:ea typeface="+mn-ea"/>
              </a:rPr>
              <a:t>登录</a:t>
            </a:r>
            <a:r>
              <a:rPr lang="en-US" altLang="zh-CN" sz="1800" dirty="0" smtClean="0">
                <a:latin typeface="+mn-ea"/>
                <a:ea typeface="+mn-ea"/>
              </a:rPr>
              <a:t>-</a:t>
            </a:r>
            <a:r>
              <a:rPr lang="zh-CN" altLang="en-US" sz="1800" dirty="0" smtClean="0">
                <a:latin typeface="+mn-ea"/>
                <a:ea typeface="+mn-ea"/>
              </a:rPr>
              <a:t>国家粮食交易中心 </a:t>
            </a:r>
            <a:r>
              <a:rPr lang="en-US" altLang="zh-CN" sz="1800" dirty="0" smtClean="0">
                <a:latin typeface="+mn-ea"/>
                <a:ea typeface="+mn-ea"/>
              </a:rPr>
              <a:t>http://www.grainmarket.com.cn/</a:t>
            </a:r>
            <a:br>
              <a:rPr lang="en-US" altLang="zh-CN" sz="1800" dirty="0" smtClean="0">
                <a:latin typeface="+mn-ea"/>
                <a:ea typeface="+mn-ea"/>
              </a:rPr>
            </a:br>
            <a:r>
              <a:rPr lang="zh-CN" altLang="en-US" sz="1800" dirty="0" smtClean="0">
                <a:latin typeface="+mn-ea"/>
                <a:ea typeface="+mn-ea"/>
              </a:rPr>
              <a:t>浏览器调整为兼容模式</a:t>
            </a:r>
            <a:endParaRPr lang="zh-CN" altLang="en-US" sz="1800" dirty="0">
              <a:latin typeface="+mn-ea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7200928" cy="3709998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5" name="图片 4" descr="QQ图片202206080840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5926"/>
            <a:ext cx="9144000" cy="4796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115328" cy="172560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1800" dirty="0" smtClean="0"/>
              <a:t>安装完毕后，再点确认签署，完成盖章流程。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2200" dirty="0" smtClean="0">
                <a:solidFill>
                  <a:srgbClr val="FF0000"/>
                </a:solidFill>
              </a:rPr>
              <a:t>提示：</a:t>
            </a:r>
            <a:r>
              <a:rPr lang="en-US" altLang="zh-CN" sz="2200" dirty="0" smtClean="0">
                <a:solidFill>
                  <a:srgbClr val="FF0000"/>
                </a:solidFill>
              </a:rPr>
              <a:t/>
            </a:r>
            <a:br>
              <a:rPr lang="en-US" altLang="zh-CN" sz="2200" dirty="0" smtClean="0">
                <a:solidFill>
                  <a:srgbClr val="FF0000"/>
                </a:solidFill>
              </a:rPr>
            </a:br>
            <a:r>
              <a:rPr lang="zh-CN" altLang="en-US" sz="2200" dirty="0" smtClean="0">
                <a:solidFill>
                  <a:srgbClr val="FF0000"/>
                </a:solidFill>
              </a:rPr>
              <a:t>可能有些会员电脑由于系统浏览器兼容性问题，登录系统界面和浏览合同界面需要浏览器在兼容模式下运行，盖章界面需要浏览器在极速模式下运行。如出现打不开合同或无法正常盖章时，需要会员调整切换一下浏览器模式。</a:t>
            </a:r>
            <a:r>
              <a:rPr lang="en-US" altLang="zh-CN" sz="1800" dirty="0" smtClean="0">
                <a:solidFill>
                  <a:srgbClr val="FF0000"/>
                </a:solidFill>
              </a:rPr>
              <a:t/>
            </a:r>
            <a:br>
              <a:rPr lang="en-US" altLang="zh-CN" sz="1800" dirty="0" smtClean="0">
                <a:solidFill>
                  <a:srgbClr val="FF0000"/>
                </a:solidFill>
              </a:rPr>
            </a:br>
            <a:endParaRPr lang="zh-CN" altLang="en-US" sz="1800" dirty="0">
              <a:solidFill>
                <a:srgbClr val="FF0000"/>
              </a:solidFill>
            </a:endParaRPr>
          </a:p>
        </p:txBody>
      </p:sp>
      <p:pic>
        <p:nvPicPr>
          <p:cNvPr id="4" name="内容占位符 3" descr="QQ图片2022092010105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6449" y="3357562"/>
            <a:ext cx="4297551" cy="2214578"/>
          </a:xfrm>
        </p:spPr>
      </p:pic>
      <p:pic>
        <p:nvPicPr>
          <p:cNvPr id="5" name="图片 4" descr="QQ图片202209201011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7562"/>
            <a:ext cx="439547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86834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sz="2000" dirty="0" smtClean="0">
                <a:latin typeface="+mj-ea"/>
              </a:rPr>
              <a:t>下载并安装</a:t>
            </a:r>
            <a:r>
              <a:rPr lang="en-US" altLang="zh-CN" sz="2000" dirty="0" smtClean="0">
                <a:latin typeface="+mj-ea"/>
              </a:rPr>
              <a:t>KEY</a:t>
            </a:r>
            <a:r>
              <a:rPr lang="zh-CN" altLang="en-US" sz="2000" dirty="0" smtClean="0">
                <a:latin typeface="+mj-ea"/>
              </a:rPr>
              <a:t>盘驱动程序</a:t>
            </a:r>
            <a:r>
              <a:rPr lang="en-US" altLang="zh-CN" sz="2000" dirty="0" smtClean="0">
                <a:latin typeface="+mj-ea"/>
              </a:rPr>
              <a:t/>
            </a:r>
            <a:br>
              <a:rPr lang="en-US" altLang="zh-CN" sz="2000" dirty="0" smtClean="0">
                <a:latin typeface="+mj-ea"/>
              </a:rPr>
            </a:br>
            <a:r>
              <a:rPr lang="zh-CN" altLang="en-US" sz="2000" dirty="0" smtClean="0">
                <a:latin typeface="+mj-ea"/>
              </a:rPr>
              <a:t>登录</a:t>
            </a:r>
            <a:r>
              <a:rPr lang="zh-CN" altLang="en-US" sz="2000" dirty="0" smtClean="0">
                <a:latin typeface="+mj-ea"/>
              </a:rPr>
              <a:t>密码</a:t>
            </a:r>
            <a:r>
              <a:rPr lang="zh-CN" altLang="en-US" sz="2000" dirty="0" smtClean="0">
                <a:latin typeface="+mj-ea"/>
              </a:rPr>
              <a:t>：注册时自己设置的</a:t>
            </a:r>
            <a:r>
              <a:rPr lang="zh-CN" altLang="en-US" sz="2000" dirty="0" smtClean="0">
                <a:latin typeface="+mj-ea"/>
              </a:rPr>
              <a:t>。</a:t>
            </a:r>
            <a:r>
              <a:rPr lang="zh-CN" altLang="en-US" sz="2000" dirty="0" smtClean="0">
                <a:latin typeface="+mj-ea"/>
              </a:rPr>
              <a:t>（</a:t>
            </a:r>
            <a:r>
              <a:rPr lang="en-US" altLang="zh-CN" sz="2000" dirty="0" smtClean="0">
                <a:latin typeface="+mj-ea"/>
              </a:rPr>
              <a:t>2022</a:t>
            </a:r>
            <a:r>
              <a:rPr lang="zh-CN" altLang="en-US" sz="2000" dirty="0" smtClean="0">
                <a:latin typeface="+mj-ea"/>
              </a:rPr>
              <a:t>年</a:t>
            </a:r>
            <a:r>
              <a:rPr lang="en-US" altLang="zh-CN" sz="2000" dirty="0" smtClean="0">
                <a:latin typeface="+mj-ea"/>
              </a:rPr>
              <a:t>6</a:t>
            </a:r>
            <a:r>
              <a:rPr lang="zh-CN" altLang="en-US" sz="2000" dirty="0" smtClean="0">
                <a:latin typeface="+mj-ea"/>
              </a:rPr>
              <a:t>月</a:t>
            </a:r>
            <a:r>
              <a:rPr lang="en-US" altLang="zh-CN" sz="2000" dirty="0" smtClean="0">
                <a:latin typeface="+mj-ea"/>
              </a:rPr>
              <a:t>30</a:t>
            </a:r>
            <a:r>
              <a:rPr lang="zh-CN" altLang="en-US" sz="2000" dirty="0" smtClean="0">
                <a:latin typeface="+mj-ea"/>
              </a:rPr>
              <a:t>日前注册的会员系统</a:t>
            </a:r>
            <a:r>
              <a:rPr lang="zh-CN" altLang="en-US" sz="2000" dirty="0" smtClean="0">
                <a:latin typeface="+mj-ea"/>
              </a:rPr>
              <a:t>默认</a:t>
            </a:r>
            <a:r>
              <a:rPr lang="en-US" altLang="zh-CN" sz="2000" dirty="0" smtClean="0">
                <a:latin typeface="+mj-ea"/>
              </a:rPr>
              <a:t>6</a:t>
            </a:r>
            <a:r>
              <a:rPr lang="zh-CN" altLang="en-US" sz="2000" dirty="0" smtClean="0">
                <a:latin typeface="+mj-ea"/>
              </a:rPr>
              <a:t>个</a:t>
            </a:r>
            <a:r>
              <a:rPr lang="en-US" altLang="zh-CN" sz="2000" dirty="0" smtClean="0">
                <a:latin typeface="+mj-ea"/>
              </a:rPr>
              <a:t>0</a:t>
            </a:r>
            <a:r>
              <a:rPr lang="zh-CN" altLang="en-US" sz="2000" dirty="0" smtClean="0">
                <a:latin typeface="+mj-ea"/>
              </a:rPr>
              <a:t>）</a:t>
            </a:r>
            <a:r>
              <a:rPr lang="en-US" altLang="zh-CN" sz="2000" dirty="0" smtClean="0">
                <a:latin typeface="+mj-ea"/>
              </a:rPr>
              <a:t/>
            </a:r>
            <a:br>
              <a:rPr lang="en-US" altLang="zh-CN" sz="2000" dirty="0" smtClean="0">
                <a:latin typeface="+mj-ea"/>
              </a:rPr>
            </a:br>
            <a:r>
              <a:rPr lang="en-US" altLang="zh-CN" sz="2000" dirty="0" smtClean="0">
                <a:latin typeface="+mj-ea"/>
              </a:rPr>
              <a:t>PIN</a:t>
            </a:r>
            <a:r>
              <a:rPr lang="zh-CN" altLang="en-US" sz="2000" dirty="0" smtClean="0">
                <a:latin typeface="+mj-ea"/>
              </a:rPr>
              <a:t>码口令：</a:t>
            </a:r>
            <a:r>
              <a:rPr lang="en-US" altLang="zh-CN" sz="2000" dirty="0" smtClean="0">
                <a:latin typeface="+mj-ea"/>
              </a:rPr>
              <a:t>6</a:t>
            </a:r>
            <a:r>
              <a:rPr lang="zh-CN" altLang="en-US" sz="2000" dirty="0" smtClean="0">
                <a:latin typeface="+mj-ea"/>
              </a:rPr>
              <a:t>个</a:t>
            </a:r>
            <a:r>
              <a:rPr lang="en-US" altLang="zh-CN" sz="2000" dirty="0" smtClean="0">
                <a:latin typeface="+mj-ea"/>
              </a:rPr>
              <a:t>1</a:t>
            </a:r>
            <a:endParaRPr lang="zh-CN" altLang="en-US" sz="2000" dirty="0">
              <a:latin typeface="+mj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 descr="C:\Users\HL-YJ\Desktop\QQ截图202306301157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9113867" cy="49196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000" dirty="0" smtClean="0"/>
              <a:t>       </a:t>
            </a:r>
            <a:r>
              <a:rPr lang="zh-CN" altLang="en-US" sz="2000" dirty="0" smtClean="0">
                <a:solidFill>
                  <a:srgbClr val="FF0000"/>
                </a:solidFill>
              </a:rPr>
              <a:t>“下载签章驱动” </a:t>
            </a:r>
            <a:r>
              <a:rPr lang="zh-CN" altLang="en-US" sz="2000" dirty="0" smtClean="0"/>
              <a:t>文件</a:t>
            </a:r>
            <a:r>
              <a:rPr lang="zh-CN" altLang="en-US" sz="2000" dirty="0" smtClean="0"/>
              <a:t>安装</a:t>
            </a:r>
            <a:endParaRPr lang="zh-CN" altLang="en-US" sz="2000" dirty="0"/>
          </a:p>
        </p:txBody>
      </p:sp>
      <p:pic>
        <p:nvPicPr>
          <p:cNvPr id="4" name="内容占位符 3" descr="QQ截图20220609140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3687" y="1600200"/>
            <a:ext cx="6816626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      安装时勾选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项</a:t>
            </a:r>
            <a:endParaRPr lang="zh-CN" altLang="en-US" sz="2800" dirty="0"/>
          </a:p>
        </p:txBody>
      </p:sp>
      <p:pic>
        <p:nvPicPr>
          <p:cNvPr id="4" name="内容占位符 3" descr="QQ截图202206091402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95" y="1600200"/>
            <a:ext cx="6520010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      </a:t>
            </a:r>
            <a:r>
              <a:rPr lang="zh-CN" altLang="en-US" sz="2800" dirty="0" smtClean="0">
                <a:solidFill>
                  <a:srgbClr val="FF0000"/>
                </a:solidFill>
              </a:rPr>
              <a:t>“下载新签章驱动</a:t>
            </a:r>
            <a:r>
              <a:rPr lang="zh-CN" altLang="en-US" sz="2800" dirty="0" smtClean="0">
                <a:solidFill>
                  <a:srgbClr val="FF0000"/>
                </a:solidFill>
              </a:rPr>
              <a:t>”</a:t>
            </a:r>
            <a:r>
              <a:rPr lang="zh-CN" altLang="en-US" sz="2800" dirty="0" smtClean="0"/>
              <a:t>（</a:t>
            </a:r>
            <a:r>
              <a:rPr lang="en-US" altLang="zh-CN" sz="2800" dirty="0" smtClean="0"/>
              <a:t>2022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6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30</a:t>
            </a:r>
            <a:r>
              <a:rPr lang="zh-CN" altLang="en-US" sz="2800" dirty="0" smtClean="0"/>
              <a:t>日后注册的会员需下载新签章驱动才能盖章）</a:t>
            </a:r>
            <a:endParaRPr lang="zh-CN" altLang="en-US" sz="2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Users\HL-YJ\Desktop\QQ截图20230630120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33805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2800" dirty="0" smtClean="0"/>
              <a:t>      </a:t>
            </a:r>
            <a:r>
              <a:rPr lang="zh-CN" altLang="en-US" sz="2800" dirty="0" smtClean="0"/>
              <a:t>解压缩后点击立刻安装</a:t>
            </a:r>
            <a:endParaRPr lang="zh-CN" altLang="en-US" sz="2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Users\HL-YJ\Desktop\QQ截图20230630120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662999" cy="4314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800" dirty="0" smtClean="0"/>
              <a:t>合同盖章流程：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进入用户中心后，</a:t>
            </a:r>
            <a:r>
              <a:rPr lang="zh-CN" altLang="en-US" sz="1800" dirty="0" smtClean="0">
                <a:solidFill>
                  <a:srgbClr val="FF0000"/>
                </a:solidFill>
              </a:rPr>
              <a:t>把浏览器设置成极速模式</a:t>
            </a:r>
            <a:r>
              <a:rPr lang="zh-CN" altLang="en-US" sz="1800" dirty="0" smtClean="0"/>
              <a:t>，点击签订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endParaRPr lang="zh-CN" altLang="en-US" sz="1800" dirty="0"/>
          </a:p>
        </p:txBody>
      </p:sp>
      <p:pic>
        <p:nvPicPr>
          <p:cNvPr id="4" name="内容占位符 3" descr="QQ截图202209201001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8968267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800" dirty="0" smtClean="0"/>
              <a:t>把电子章拖到单位盖章处，点击确认</a:t>
            </a:r>
            <a:r>
              <a:rPr lang="zh-CN" altLang="en-US" sz="1800" dirty="0" smtClean="0"/>
              <a:t>签署，弹出窗口输入</a:t>
            </a:r>
            <a:r>
              <a:rPr lang="en-US" altLang="zh-CN" sz="1800" dirty="0" smtClean="0"/>
              <a:t>PIN</a:t>
            </a:r>
            <a:r>
              <a:rPr lang="zh-CN" altLang="en-US" sz="1800" dirty="0" smtClean="0"/>
              <a:t>码</a:t>
            </a:r>
            <a:r>
              <a:rPr lang="en-US" altLang="zh-CN" sz="1800" dirty="0" smtClean="0"/>
              <a:t>6</a:t>
            </a:r>
            <a:r>
              <a:rPr lang="zh-CN" altLang="en-US" sz="1800" dirty="0" smtClean="0"/>
              <a:t>个</a:t>
            </a:r>
            <a:r>
              <a:rPr lang="en-US" altLang="zh-CN" sz="1800" dirty="0" smtClean="0"/>
              <a:t>1</a:t>
            </a:r>
            <a:r>
              <a:rPr lang="zh-CN" altLang="en-US" sz="1800" dirty="0" smtClean="0"/>
              <a:t>，完成盖章</a:t>
            </a:r>
            <a:endParaRPr lang="zh-CN" altLang="en-US" sz="1800" dirty="0"/>
          </a:p>
        </p:txBody>
      </p:sp>
      <p:pic>
        <p:nvPicPr>
          <p:cNvPr id="4" name="内容占位符 3" descr="QQ图片202209201011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307" y="1333499"/>
            <a:ext cx="8885849" cy="47114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CN" altLang="en-US" sz="1800" dirty="0" smtClean="0"/>
              <a:t>如系统</a:t>
            </a:r>
            <a:r>
              <a:rPr lang="zh-CN" altLang="en-US" sz="1800" dirty="0" smtClean="0"/>
              <a:t>提示未安装驱动，请下载安装驱动</a:t>
            </a:r>
            <a:endParaRPr lang="zh-CN" altLang="en-US" sz="1800" dirty="0"/>
          </a:p>
        </p:txBody>
      </p:sp>
      <p:pic>
        <p:nvPicPr>
          <p:cNvPr id="4" name="内容占位符 3" descr="QQ图片2022092010111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64" y="1571612"/>
            <a:ext cx="8472236" cy="4455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116</Words>
  <PresentationFormat>全屏显示(4:3)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Office 主题</vt:lpstr>
      <vt:lpstr>                   交易系统驱动安装流程  推荐使用360安全浏览器 登录-国家粮食交易中心 http://www.grainmarket.com.cn/ 浏览器调整为兼容模式</vt:lpstr>
      <vt:lpstr>下载并安装KEY盘驱动程序 登录密码：注册时自己设置的。（2022年6月30日前注册的会员系统默认6个0） PIN码口令：6个1</vt:lpstr>
      <vt:lpstr>       “下载签章驱动” 文件安装</vt:lpstr>
      <vt:lpstr>      安装时勾选3项</vt:lpstr>
      <vt:lpstr>      “下载新签章驱动”（2022年6月30日后注册的会员需下载新签章驱动才能盖章）</vt:lpstr>
      <vt:lpstr>      解压缩后点击立刻安装</vt:lpstr>
      <vt:lpstr>合同盖章流程： 进入用户中心后，把浏览器设置成极速模式，点击签订 </vt:lpstr>
      <vt:lpstr>把电子章拖到单位盖章处，点击确认签署，弹出窗口输入PIN码6个1，完成盖章</vt:lpstr>
      <vt:lpstr>如系统提示未安装驱动，请下载安装驱动</vt:lpstr>
      <vt:lpstr>安装完毕后，再点确认签署，完成盖章流程。  提示： 可能有些会员电脑由于系统浏览器兼容性问题，登录系统界面和浏览合同界面需要浏览器在兼容模式下运行，盖章界面需要浏览器在极速模式下运行。如出现打不开合同或无法正常盖章时，需要会员调整切换一下浏览器模式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登录-国家粮食交易中心 http://www.grainmarket.com.cn/</dc:title>
  <dc:creator>HL-YJ</dc:creator>
  <cp:lastModifiedBy>NTKO</cp:lastModifiedBy>
  <cp:revision>21</cp:revision>
  <dcterms:created xsi:type="dcterms:W3CDTF">2022-06-06T01:06:38Z</dcterms:created>
  <dcterms:modified xsi:type="dcterms:W3CDTF">2023-06-30T04:09:45Z</dcterms:modified>
</cp:coreProperties>
</file>